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BF297-5C07-4ABB-AF52-C49F4B7F5925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4B87E-376A-4D6E-B1DB-60684190E8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BF297-5C07-4ABB-AF52-C49F4B7F5925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4B87E-376A-4D6E-B1DB-60684190E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BF297-5C07-4ABB-AF52-C49F4B7F5925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4B87E-376A-4D6E-B1DB-60684190E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BF297-5C07-4ABB-AF52-C49F4B7F5925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4B87E-376A-4D6E-B1DB-60684190E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BF297-5C07-4ABB-AF52-C49F4B7F5925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2A4B87E-376A-4D6E-B1DB-60684190E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BF297-5C07-4ABB-AF52-C49F4B7F5925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4B87E-376A-4D6E-B1DB-60684190E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BF297-5C07-4ABB-AF52-C49F4B7F5925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4B87E-376A-4D6E-B1DB-60684190E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BF297-5C07-4ABB-AF52-C49F4B7F5925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4B87E-376A-4D6E-B1DB-60684190E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BF297-5C07-4ABB-AF52-C49F4B7F5925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4B87E-376A-4D6E-B1DB-60684190E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BF297-5C07-4ABB-AF52-C49F4B7F5925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4B87E-376A-4D6E-B1DB-60684190E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BF297-5C07-4ABB-AF52-C49F4B7F5925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4B87E-376A-4D6E-B1DB-60684190E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DABF297-5C07-4ABB-AF52-C49F4B7F5925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2A4B87E-376A-4D6E-B1DB-60684190E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Human Cannonball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</a:p>
          <a:p>
            <a:r>
              <a:rPr lang="en-US" dirty="0" smtClean="0"/>
              <a:t>Zach Sins </a:t>
            </a:r>
          </a:p>
          <a:p>
            <a:r>
              <a:rPr lang="en-US" dirty="0" smtClean="0"/>
              <a:t>Simeon </a:t>
            </a:r>
            <a:r>
              <a:rPr lang="en-US" dirty="0" err="1" smtClean="0"/>
              <a:t>Nordlander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9144000" cy="6147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 descr="http://t1.gstatic.com/images?q=tbn:ANd9GcQLqf9Rtv_COem_gVUuKYmr5EpDdKokIzBVzUMLV8zn1fYeiYs&amp;t=1&amp;usg=__lQNvUnNj3QYk9jMDKWZILqNdWq4=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1143000" y="4876800"/>
            <a:ext cx="955183" cy="762000"/>
          </a:xfrm>
          <a:prstGeom prst="rect">
            <a:avLst/>
          </a:prstGeom>
          <a:noFill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2400" y="2057400"/>
            <a:ext cx="2286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83333E-6 2.39593E-6 C 0.00694 -0.05158 0.01406 -0.10292 0.04322 -0.15889 C 0.07239 -0.21485 0.12222 -0.30736 0.17465 -0.33581 C 0.22708 -0.36425 0.28958 -0.39085 0.35815 -0.33002 C 0.42656 -0.2692 0.50642 -0.1198 0.58645 0.02983 " pathEditMode="relative" ptsTypes="aaaaA">
                                      <p:cBhvr>
                                        <p:cTn id="12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Y Velocity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Angle 45 degrees</a:t>
            </a:r>
          </a:p>
          <a:p>
            <a:r>
              <a:rPr lang="en-US" dirty="0" smtClean="0"/>
              <a:t>V</a:t>
            </a:r>
            <a:r>
              <a:rPr lang="en-US" baseline="-25000" dirty="0" smtClean="0"/>
              <a:t>i</a:t>
            </a:r>
            <a:r>
              <a:rPr lang="en-US" dirty="0" smtClean="0"/>
              <a:t> = 31 m/s</a:t>
            </a:r>
          </a:p>
          <a:p>
            <a:r>
              <a:rPr lang="en-US" dirty="0" smtClean="0"/>
              <a:t>A = -9.8 m/s</a:t>
            </a:r>
          </a:p>
          <a:p>
            <a:r>
              <a:rPr lang="en-US" dirty="0" err="1" smtClean="0"/>
              <a:t>V</a:t>
            </a:r>
            <a:r>
              <a:rPr lang="en-US" baseline="-25000" dirty="0" err="1" smtClean="0"/>
              <a:t>i,y</a:t>
            </a:r>
            <a:r>
              <a:rPr lang="en-US" dirty="0" smtClean="0"/>
              <a:t> = (31 m/s)*sin(45)</a:t>
            </a:r>
          </a:p>
          <a:p>
            <a:r>
              <a:rPr lang="en-US" dirty="0" err="1" smtClean="0"/>
              <a:t>V</a:t>
            </a:r>
            <a:r>
              <a:rPr lang="en-US" baseline="-25000" dirty="0" err="1" smtClean="0"/>
              <a:t>i,y</a:t>
            </a:r>
            <a:r>
              <a:rPr lang="en-US" dirty="0"/>
              <a:t> </a:t>
            </a:r>
            <a:r>
              <a:rPr lang="en-US" dirty="0" smtClean="0"/>
              <a:t>= 21.9203 m/s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</a:t>
            </a:r>
            <a:r>
              <a:rPr lang="en-US" baseline="-25000" dirty="0" err="1" smtClean="0"/>
              <a:t>peak</a:t>
            </a:r>
            <a:r>
              <a:rPr lang="en-US" dirty="0" smtClean="0"/>
              <a:t> =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i,y</a:t>
            </a:r>
            <a:r>
              <a:rPr lang="en-US" dirty="0" smtClean="0"/>
              <a:t> + </a:t>
            </a:r>
            <a:r>
              <a:rPr lang="en-US" dirty="0" err="1" smtClean="0"/>
              <a:t>at</a:t>
            </a:r>
            <a:r>
              <a:rPr lang="en-US" baseline="-25000" dirty="0" err="1" smtClean="0"/>
              <a:t>peak</a:t>
            </a:r>
            <a:endParaRPr lang="en-US" dirty="0" smtClean="0"/>
          </a:p>
          <a:p>
            <a:r>
              <a:rPr lang="en-US" dirty="0" smtClean="0"/>
              <a:t>0 = 21.9203 m/s + (-9.8 m/s</a:t>
            </a:r>
            <a:r>
              <a:rPr lang="en-US" baseline="30000" dirty="0" smtClean="0"/>
              <a:t>2</a:t>
            </a:r>
            <a:r>
              <a:rPr lang="en-US" dirty="0" smtClean="0"/>
              <a:t>)t</a:t>
            </a:r>
            <a:endParaRPr lang="en-US" baseline="30000" dirty="0" smtClean="0"/>
          </a:p>
          <a:p>
            <a:r>
              <a:rPr lang="en-US" dirty="0" smtClean="0"/>
              <a:t>-21.9203 = (-9.8 m/s</a:t>
            </a:r>
            <a:r>
              <a:rPr lang="en-US" baseline="30000" dirty="0" smtClean="0"/>
              <a:t>2</a:t>
            </a:r>
            <a:r>
              <a:rPr lang="en-US" dirty="0" smtClean="0"/>
              <a:t>)t</a:t>
            </a:r>
          </a:p>
          <a:p>
            <a:r>
              <a:rPr lang="en-US" dirty="0" smtClean="0"/>
              <a:t>2.2367 =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peak</a:t>
            </a:r>
            <a:endParaRPr lang="en-US" baseline="-25000" dirty="0" smtClean="0"/>
          </a:p>
          <a:p>
            <a:r>
              <a:rPr lang="en-US" dirty="0" err="1"/>
              <a:t>t</a:t>
            </a:r>
            <a:r>
              <a:rPr lang="en-US" baseline="-25000" dirty="0" err="1" smtClean="0"/>
              <a:t>total</a:t>
            </a:r>
            <a:r>
              <a:rPr lang="en-US" dirty="0" smtClean="0"/>
              <a:t> = 4.4734</a:t>
            </a:r>
            <a:endParaRPr lang="en-US" baseline="-25000" dirty="0" smtClean="0"/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</a:t>
            </a:r>
            <a:r>
              <a:rPr lang="en-US" baseline="-25000" dirty="0" err="1" smtClean="0"/>
              <a:t>x</a:t>
            </a:r>
            <a:r>
              <a:rPr lang="en-US" dirty="0" smtClean="0"/>
              <a:t> = (31 m/s)*</a:t>
            </a:r>
            <a:r>
              <a:rPr lang="en-US" dirty="0" err="1" smtClean="0"/>
              <a:t>cos</a:t>
            </a:r>
            <a:r>
              <a:rPr lang="en-US" dirty="0" smtClean="0"/>
              <a:t>(45)</a:t>
            </a:r>
          </a:p>
          <a:p>
            <a:r>
              <a:rPr lang="en-US" dirty="0" err="1" smtClean="0"/>
              <a:t>V</a:t>
            </a:r>
            <a:r>
              <a:rPr lang="en-US" baseline="-25000" dirty="0" err="1" smtClean="0"/>
              <a:t>x</a:t>
            </a:r>
            <a:r>
              <a:rPr lang="en-US" dirty="0" smtClean="0"/>
              <a:t> = </a:t>
            </a:r>
            <a:r>
              <a:rPr lang="en-US" dirty="0" err="1" smtClean="0"/>
              <a:t>dx</a:t>
            </a:r>
            <a:r>
              <a:rPr lang="en-US" dirty="0" smtClean="0"/>
              <a:t>/</a:t>
            </a:r>
            <a:r>
              <a:rPr lang="en-US" dirty="0" err="1" smtClean="0"/>
              <a:t>dt</a:t>
            </a:r>
            <a:endParaRPr lang="en-US" dirty="0" smtClean="0"/>
          </a:p>
          <a:p>
            <a:r>
              <a:rPr lang="en-US" dirty="0" smtClean="0"/>
              <a:t>21.9203 m/s = </a:t>
            </a:r>
            <a:r>
              <a:rPr lang="en-US" dirty="0" err="1" smtClean="0"/>
              <a:t>dx</a:t>
            </a:r>
            <a:r>
              <a:rPr lang="en-US" dirty="0" smtClean="0"/>
              <a:t>/4.4734s</a:t>
            </a:r>
          </a:p>
          <a:p>
            <a:r>
              <a:rPr lang="en-US" dirty="0" smtClean="0"/>
              <a:t>98.0823 m = </a:t>
            </a:r>
            <a:r>
              <a:rPr lang="en-US" dirty="0" err="1" smtClean="0"/>
              <a:t>dx</a:t>
            </a:r>
            <a:endParaRPr lang="en-US" dirty="0" smtClean="0"/>
          </a:p>
          <a:p>
            <a:r>
              <a:rPr lang="en-US" dirty="0" smtClean="0"/>
              <a:t>The safety net should be placed 98.0823 meters from the cannon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Height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</a:t>
            </a:r>
            <a:r>
              <a:rPr lang="en-US" baseline="-25000" dirty="0" smtClean="0"/>
              <a:t>peak</a:t>
            </a:r>
            <a:r>
              <a:rPr lang="en-US" baseline="30000" dirty="0" smtClean="0"/>
              <a:t>2</a:t>
            </a:r>
            <a:r>
              <a:rPr lang="en-US" dirty="0" smtClean="0"/>
              <a:t> = V</a:t>
            </a:r>
            <a:r>
              <a:rPr lang="en-US" baseline="-25000" dirty="0" smtClean="0"/>
              <a:t>i,y</a:t>
            </a:r>
            <a:r>
              <a:rPr lang="en-US" baseline="30000" dirty="0" smtClean="0"/>
              <a:t>2</a:t>
            </a:r>
            <a:r>
              <a:rPr lang="en-US" dirty="0" smtClean="0"/>
              <a:t> + 2*a*</a:t>
            </a:r>
            <a:r>
              <a:rPr lang="en-US" dirty="0" err="1" smtClean="0"/>
              <a:t>dy</a:t>
            </a:r>
            <a:r>
              <a:rPr lang="en-US" baseline="30000" dirty="0" smtClean="0"/>
              <a:t> </a:t>
            </a:r>
            <a:r>
              <a:rPr lang="en-US" dirty="0" smtClean="0"/>
              <a:t> </a:t>
            </a:r>
            <a:r>
              <a:rPr lang="en-US" baseline="30000" dirty="0" smtClean="0"/>
              <a:t>    </a:t>
            </a:r>
          </a:p>
          <a:p>
            <a:r>
              <a:rPr lang="en-US" dirty="0" smtClean="0"/>
              <a:t>0 = (21.9203 m/s)</a:t>
            </a:r>
            <a:r>
              <a:rPr lang="en-US" baseline="30000" dirty="0" smtClean="0"/>
              <a:t>2</a:t>
            </a:r>
            <a:r>
              <a:rPr lang="en-US" dirty="0" smtClean="0"/>
              <a:t> + 2(-9.8 m/s)*</a:t>
            </a:r>
            <a:r>
              <a:rPr lang="en-US" dirty="0" err="1" smtClean="0"/>
              <a:t>dy</a:t>
            </a:r>
            <a:endParaRPr lang="en-US" dirty="0" smtClean="0"/>
          </a:p>
          <a:p>
            <a:r>
              <a:rPr lang="en-US" dirty="0" smtClean="0"/>
              <a:t>-480.4996 = -19.6*</a:t>
            </a:r>
            <a:r>
              <a:rPr lang="en-US" dirty="0" err="1" smtClean="0"/>
              <a:t>dy</a:t>
            </a:r>
            <a:endParaRPr lang="en-US" dirty="0" smtClean="0"/>
          </a:p>
          <a:p>
            <a:r>
              <a:rPr lang="en-US" dirty="0" smtClean="0"/>
              <a:t>24.5153 m = </a:t>
            </a:r>
            <a:r>
              <a:rPr lang="en-US" dirty="0" err="1" smtClean="0"/>
              <a:t>dy</a:t>
            </a:r>
            <a:endParaRPr lang="en-US" dirty="0" smtClean="0"/>
          </a:p>
          <a:p>
            <a:r>
              <a:rPr lang="en-US" dirty="0" smtClean="0"/>
              <a:t>The hoop should be 24.5153 meters above the ground 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59</TotalTime>
  <Words>127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Human Cannonball</vt:lpstr>
      <vt:lpstr>Slide 2</vt:lpstr>
      <vt:lpstr>Initial Y Velocity</vt:lpstr>
      <vt:lpstr>Time </vt:lpstr>
      <vt:lpstr>Range</vt:lpstr>
      <vt:lpstr>Height </vt:lpstr>
    </vt:vector>
  </TitlesOfParts>
  <Company>Cherokee County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Cannonball</dc:title>
  <dc:creator>nordlander44865</dc:creator>
  <cp:lastModifiedBy>nordlander44865</cp:lastModifiedBy>
  <cp:revision>9</cp:revision>
  <dcterms:created xsi:type="dcterms:W3CDTF">2010-09-15T18:44:56Z</dcterms:created>
  <dcterms:modified xsi:type="dcterms:W3CDTF">2010-09-16T19:18:57Z</dcterms:modified>
</cp:coreProperties>
</file>